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890335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Justified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tux, 6 targets (5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DBCDFB-FF2D-13DC-DAF8-CDA94C29FF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06598"/>
            <a:ext cx="7014274" cy="477255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Justified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</a:p>
          <a:p>
            <a:r>
              <a:rPr lang="en-US" dirty="0"/>
              <a:t>Targets: 8 IPSC, 2 poppers</a:t>
            </a:r>
          </a:p>
          <a:p>
            <a:r>
              <a:rPr lang="en-US" dirty="0"/>
              <a:t>Rounds: 18</a:t>
            </a:r>
          </a:p>
          <a:p>
            <a:endParaRPr lang="en-US" dirty="0"/>
          </a:p>
          <a:p>
            <a:r>
              <a:rPr lang="en-US" dirty="0"/>
              <a:t>Handgun start position: hands touching upper marks.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position: muzzle touching lower mark, stock on belt. Carbine is UNLOADED.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115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2022-05-26T22:20:58Z</dcterms:modified>
  <cp:category>Shooting</cp:category>
</cp:coreProperties>
</file>

<file path=docProps/thumbnail.jpeg>
</file>